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8" r:id="rId10"/>
    <p:sldId id="264" r:id="rId11"/>
    <p:sldId id="265" r:id="rId12"/>
    <p:sldId id="266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85E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80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02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005" y="306436"/>
            <a:ext cx="9267093" cy="2433242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005" y="2786111"/>
            <a:ext cx="9267093" cy="1687414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43790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256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3463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32496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711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7360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5542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46260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6D79ED-3FA7-4EF8-964B-EB8BCFAB02F8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0054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789611"/>
            <a:ext cx="10515600" cy="4387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6D79ED-3FA7-4EF8-964B-EB8BCFAB02F8}" type="datetimeFigureOut">
              <a:rPr lang="en-US" smtClean="0"/>
              <a:t>11/27/2021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F12CB2-7F2C-47B9-AE70-22A94B49F233}" type="slidenum">
              <a:rPr lang="en-US" smtClean="0"/>
              <a:t>‹#›</a:t>
            </a:fld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 rotWithShape="1">
          <a:blip r:embed="rId12"/>
          <a:srcRect l="39555" t="19097" r="40435" b="69618"/>
          <a:stretch/>
        </p:blipFill>
        <p:spPr>
          <a:xfrm rot="16200000">
            <a:off x="-748690" y="5017110"/>
            <a:ext cx="1136899" cy="360480"/>
          </a:xfrm>
          <a:prstGeom prst="rect">
            <a:avLst/>
          </a:prstGeom>
        </p:spPr>
      </p:pic>
      <p:sp>
        <p:nvSpPr>
          <p:cNvPr id="8" name="TextBox 7"/>
          <p:cNvSpPr txBox="1"/>
          <p:nvPr userDrawn="1"/>
        </p:nvSpPr>
        <p:spPr>
          <a:xfrm rot="16200000">
            <a:off x="-2020004" y="2661600"/>
            <a:ext cx="3657600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Find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m</a:t>
            </a:r>
            <a:r>
              <a:rPr lang="bs-Latn-BA" sz="1200" dirty="0">
                <a:solidFill>
                  <a:schemeClr val="bg1">
                    <a:lumMod val="65000"/>
                  </a:schemeClr>
                </a:solidFill>
              </a:rPr>
              <a:t>ore PowerPoint templates</a:t>
            </a:r>
            <a:r>
              <a:rPr lang="bs-Latn-BA" sz="1200" baseline="0" dirty="0">
                <a:solidFill>
                  <a:schemeClr val="bg1">
                    <a:lumMod val="65000"/>
                  </a:schemeClr>
                </a:solidFill>
              </a:rPr>
              <a:t> on pptmag.com!</a:t>
            </a:r>
            <a:endParaRPr 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3494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4400" b="1" kern="1200">
          <a:solidFill>
            <a:srgbClr val="585E74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ARgf9Q8PLgI" TargetMode="External"/><Relationship Id="rId2" Type="http://schemas.openxmlformats.org/officeDocument/2006/relationships/hyperlink" Target="https://www.youtube.com/watch?v=gi9iHTY9z1o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3005" y="306436"/>
            <a:ext cx="9267093" cy="2099139"/>
          </a:xfrm>
        </p:spPr>
        <p:txBody>
          <a:bodyPr/>
          <a:lstStyle/>
          <a:p>
            <a:r>
              <a:rPr lang="en-US"/>
              <a:t>HCI</a:t>
            </a:r>
            <a:r>
              <a:rPr lang="ko-KR" altLang="en-US"/>
              <a:t> </a:t>
            </a:r>
            <a:r>
              <a:rPr lang="en-US" altLang="ko-KR"/>
              <a:t>Term</a:t>
            </a:r>
            <a:r>
              <a:rPr lang="ko-KR" altLang="en-US"/>
              <a:t> </a:t>
            </a:r>
            <a:r>
              <a:rPr lang="en-US" altLang="ko-KR"/>
              <a:t>Project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3004" y="2405575"/>
            <a:ext cx="9267093" cy="1687414"/>
          </a:xfrm>
        </p:spPr>
        <p:txBody>
          <a:bodyPr/>
          <a:lstStyle/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sz="2400" b="1">
                <a:latin typeface="Bahnschrift" panose="020B0502040204020203" pitchFamily="34" charset="0"/>
                <a:ea typeface="굴림" panose="020B0600000101010101" pitchFamily="50" charset="-127"/>
                <a:cs typeface="Lato" panose="020F0502020204030203" pitchFamily="34" charset="0"/>
              </a:rPr>
              <a:t>201635810 </a:t>
            </a:r>
            <a:r>
              <a:rPr lang="ko-KR" altLang="en-US" sz="2400" b="1">
                <a:latin typeface="Bahnschrift" panose="020B0502040204020203" pitchFamily="34" charset="0"/>
                <a:ea typeface="굴림" panose="020B0600000101010101" pitchFamily="50" charset="-127"/>
                <a:cs typeface="Lato" panose="020F0502020204030203" pitchFamily="34" charset="0"/>
              </a:rPr>
              <a:t>노준영</a:t>
            </a:r>
            <a:r>
              <a:rPr lang="en-US" altLang="ko-KR" sz="2400" b="1">
                <a:latin typeface="Bahnschrift" panose="020B0502040204020203" pitchFamily="34" charset="0"/>
                <a:ea typeface="굴림" panose="020B0600000101010101" pitchFamily="50" charset="-127"/>
                <a:cs typeface="Lato" panose="020F0502020204030203" pitchFamily="34" charset="0"/>
              </a:rPr>
              <a:t> 201635813 </a:t>
            </a:r>
            <a:r>
              <a:rPr lang="ko-KR" altLang="en-US" sz="2400" b="1">
                <a:latin typeface="Bahnschrift" panose="020B0502040204020203" pitchFamily="34" charset="0"/>
                <a:ea typeface="굴림" panose="020B0600000101010101" pitchFamily="50" charset="-127"/>
                <a:cs typeface="Lato" panose="020F0502020204030203" pitchFamily="34" charset="0"/>
              </a:rPr>
              <a:t>박정훈</a:t>
            </a:r>
            <a:endParaRPr lang="en-US" altLang="ko-KR" sz="2400" b="1">
              <a:latin typeface="Bahnschrift" panose="020B0502040204020203" pitchFamily="34" charset="0"/>
              <a:ea typeface="굴림" panose="020B0600000101010101" pitchFamily="50" charset="-127"/>
              <a:cs typeface="Lato" panose="020F0502020204030203" pitchFamily="34" charset="0"/>
            </a:endParaRP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ko-KR" sz="2400" b="1">
                <a:latin typeface="Bahnschrift" panose="020B0502040204020203" pitchFamily="34" charset="0"/>
                <a:ea typeface="굴림" panose="020B0600000101010101" pitchFamily="50" charset="-127"/>
                <a:cs typeface="Lato" panose="020F0502020204030203" pitchFamily="34" charset="0"/>
              </a:rPr>
              <a:t>201635819 </a:t>
            </a:r>
            <a:r>
              <a:rPr lang="ko-KR" altLang="en-US" sz="2400" b="1">
                <a:latin typeface="Bahnschrift" panose="020B0502040204020203" pitchFamily="34" charset="0"/>
                <a:ea typeface="굴림" panose="020B0600000101010101" pitchFamily="50" charset="-127"/>
                <a:cs typeface="Lato" panose="020F0502020204030203" pitchFamily="34" charset="0"/>
              </a:rPr>
              <a:t>신동재</a:t>
            </a:r>
            <a:r>
              <a:rPr lang="en-US" altLang="ko-KR" sz="2400" b="1">
                <a:latin typeface="Bahnschrift" panose="020B0502040204020203" pitchFamily="34" charset="0"/>
                <a:ea typeface="굴림" panose="020B0600000101010101" pitchFamily="50" charset="-127"/>
                <a:cs typeface="Lato" panose="020F0502020204030203" pitchFamily="34" charset="0"/>
              </a:rPr>
              <a:t> 201635840 </a:t>
            </a:r>
            <a:r>
              <a:rPr lang="ko-KR" altLang="en-US" sz="2400" b="1">
                <a:latin typeface="Bahnschrift" panose="020B0502040204020203" pitchFamily="34" charset="0"/>
                <a:ea typeface="굴림" panose="020B0600000101010101" pitchFamily="50" charset="-127"/>
                <a:cs typeface="Lato" panose="020F0502020204030203" pitchFamily="34" charset="0"/>
              </a:rPr>
              <a:t>이정명</a:t>
            </a:r>
            <a:endParaRPr lang="id-ID" altLang="ko-KR" sz="2400" b="1">
              <a:latin typeface="Bahnschrift" panose="020B0502040204020203" pitchFamily="34" charset="0"/>
              <a:ea typeface="굴림" panose="020B0600000101010101" pitchFamily="50" charset="-127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ko-KR" altLang="en-US" sz="2400" b="1">
              <a:latin typeface="Bahnschrift" panose="020B0502040204020203" pitchFamily="34" charset="0"/>
              <a:cs typeface="Lato" panose="020F0502020204030203" pitchFamily="34" charset="0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0258FD6-E74A-4D81-AA14-0DAF747CCB63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9288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</a:t>
            </a:r>
            <a:endParaRPr lang="en-US" dirty="0"/>
          </a:p>
        </p:txBody>
      </p:sp>
      <p:pic>
        <p:nvPicPr>
          <p:cNvPr id="6" name="내용 개체 틀 5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629A862F-D39D-430D-998D-671DEEF9E8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410" y="1363851"/>
            <a:ext cx="9787180" cy="5354664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D286B2-09CF-4A6A-B05F-BD37C6B78032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865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Reference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>
                <a:hlinkClick r:id="rId2"/>
              </a:rPr>
              <a:t>https://www.youtube.com/watch?v=gi9iHTY9z1o</a:t>
            </a:r>
            <a:endParaRPr lang="en-US"/>
          </a:p>
          <a:p>
            <a:endParaRPr lang="en-US">
              <a:hlinkClick r:id="rId3"/>
            </a:endParaRPr>
          </a:p>
          <a:p>
            <a:pPr marL="0" indent="0">
              <a:buNone/>
            </a:pPr>
            <a:r>
              <a:rPr lang="en-US">
                <a:hlinkClick r:id="rId3"/>
              </a:rPr>
              <a:t>https://www.youtube.com/watch?v=ARgf9Q8PLgI</a:t>
            </a:r>
            <a:endParaRPr lang="en-US"/>
          </a:p>
          <a:p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286B2-09CF-4A6A-B05F-BD37C6B78032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1076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8800">
                <a:solidFill>
                  <a:schemeClr val="bg1">
                    <a:lumMod val="50000"/>
                  </a:schemeClr>
                </a:solidFill>
              </a:rPr>
              <a:t>Thank you</a:t>
            </a:r>
            <a:endParaRPr lang="en-US" sz="88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286B2-09CF-4A6A-B05F-BD37C6B78032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469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1">
            <a:extLst>
              <a:ext uri="{FF2B5EF4-FFF2-40B4-BE49-F238E27FC236}">
                <a16:creationId xmlns:a16="http://schemas.microsoft.com/office/drawing/2014/main" id="{426764D6-6B37-4BE1-B72B-DA995BDB9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/>
              <a:t>Unity Version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4829E473-2B2C-4426-9451-55A29574174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marL="0" indent="0">
              <a:buNone/>
            </a:pPr>
            <a:r>
              <a:rPr lang="en-US" sz="2400"/>
              <a:t>We decide to make AR application  with </a:t>
            </a:r>
            <a:r>
              <a:rPr lang="en-US" sz="2400" b="1">
                <a:solidFill>
                  <a:schemeClr val="accent5"/>
                </a:solidFill>
              </a:rPr>
              <a:t>Unity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/>
              <a:t>use 2020.3.23f1(LTS) version</a:t>
            </a:r>
            <a:endParaRPr lang="en-US"/>
          </a:p>
          <a:p>
            <a:pPr marL="0" indent="0">
              <a:buNone/>
            </a:pPr>
            <a:r>
              <a:rPr lang="en-US"/>
              <a:t>-&gt; </a:t>
            </a:r>
            <a:r>
              <a:rPr lang="en-US" u="sng"/>
              <a:t>most recent version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2A39E77-0671-4F8E-A8C7-F37260E60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4902" y="1825625"/>
            <a:ext cx="4936195" cy="435133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D286B2-09CF-4A6A-B05F-BD37C6B78032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9971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project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286B2-09CF-4A6A-B05F-BD37C6B78032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54A55CA-44EB-4660-BF8B-F28EFCD667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300" y="2043112"/>
            <a:ext cx="9677400" cy="27717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266250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 anchor="ctr">
            <a:normAutofit/>
          </a:bodyPr>
          <a:lstStyle/>
          <a:p>
            <a:r>
              <a:rPr lang="en-US"/>
              <a:t>Initial screen</a:t>
            </a:r>
            <a:endParaRPr lang="en-US" dirty="0"/>
          </a:p>
        </p:txBody>
      </p:sp>
      <p:pic>
        <p:nvPicPr>
          <p:cNvPr id="6" name="내용 개체 틀 5" descr="텍스트, 모니터, 실내, 전자기기이(가) 표시된 사진&#10;&#10;자동 생성된 설명">
            <a:extLst>
              <a:ext uri="{FF2B5EF4-FFF2-40B4-BE49-F238E27FC236}">
                <a16:creationId xmlns:a16="http://schemas.microsoft.com/office/drawing/2014/main" id="{A11D27A5-08F6-4A5F-83AB-FA0C50EB64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53879"/>
            <a:ext cx="10515600" cy="4258816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D286B2-09CF-4A6A-B05F-BD37C6B78032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3019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286B2-09CF-4A6A-B05F-BD37C6B78032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13FE61B8-E73D-4A80-A6AB-C91CEC560A7F}"/>
              </a:ext>
            </a:extLst>
          </p:cNvPr>
          <p:cNvGrpSpPr/>
          <p:nvPr/>
        </p:nvGrpSpPr>
        <p:grpSpPr>
          <a:xfrm>
            <a:off x="1039149" y="1945517"/>
            <a:ext cx="10835542" cy="4406022"/>
            <a:chOff x="820784" y="1849983"/>
            <a:chExt cx="10835542" cy="440602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3818AF9-06CA-441B-B682-07B7ACD86A4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20784" y="1849983"/>
              <a:ext cx="3429000" cy="1790700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09C9051-0692-47B4-A06B-8CE8C44118F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55726" y="1849983"/>
              <a:ext cx="2562225" cy="184785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E69AA289-F3C4-44F2-8FC9-08B242D664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20784" y="4341480"/>
              <a:ext cx="3895725" cy="1914525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C2FB7AF3-F550-4350-A10C-DFE5059A75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855726" y="4341480"/>
              <a:ext cx="4800600" cy="1809750"/>
            </a:xfrm>
            <a:prstGeom prst="rect">
              <a:avLst/>
            </a:prstGeom>
          </p:spPr>
        </p:pic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267D2E-215B-4683-BB05-674F9F5513D6}"/>
              </a:ext>
            </a:extLst>
          </p:cNvPr>
          <p:cNvSpPr/>
          <p:nvPr/>
        </p:nvSpPr>
        <p:spPr>
          <a:xfrm>
            <a:off x="2548932" y="1439021"/>
            <a:ext cx="409433" cy="50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2060"/>
                </a:solidFill>
              </a:rPr>
              <a:t>1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790C887-398B-4A46-AE15-78E1272BC421}"/>
              </a:ext>
            </a:extLst>
          </p:cNvPr>
          <p:cNvSpPr/>
          <p:nvPr/>
        </p:nvSpPr>
        <p:spPr>
          <a:xfrm>
            <a:off x="8150486" y="1439021"/>
            <a:ext cx="409433" cy="50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2060"/>
                </a:solidFill>
              </a:rPr>
              <a:t>2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2339053C-6BCC-4545-8B1E-CBAC37898BCA}"/>
              </a:ext>
            </a:extLst>
          </p:cNvPr>
          <p:cNvSpPr/>
          <p:nvPr/>
        </p:nvSpPr>
        <p:spPr>
          <a:xfrm>
            <a:off x="2548931" y="3932046"/>
            <a:ext cx="409433" cy="50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2060"/>
                </a:solidFill>
              </a:rPr>
              <a:t>3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6A6807D-41E8-4A0B-AE6F-92F1478DBCC8}"/>
              </a:ext>
            </a:extLst>
          </p:cNvPr>
          <p:cNvSpPr/>
          <p:nvPr/>
        </p:nvSpPr>
        <p:spPr>
          <a:xfrm>
            <a:off x="9269674" y="4001102"/>
            <a:ext cx="409433" cy="50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2060"/>
                </a:solidFill>
              </a:rPr>
              <a:t>4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28899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STEP</a:t>
            </a:r>
            <a:endParaRPr 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48154A4F-6F03-4CDF-B2D5-1F1269AF77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00" y="1904597"/>
            <a:ext cx="5600700" cy="2819400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D286B2-09CF-4A6A-B05F-BD37C6B78032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E0D0D71-0D74-40CE-8231-FA42E1EDD8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3574" y="2399897"/>
            <a:ext cx="4019550" cy="18288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B2043BF-4DB4-43DB-B97A-D075555A1E09}"/>
              </a:ext>
            </a:extLst>
          </p:cNvPr>
          <p:cNvSpPr/>
          <p:nvPr/>
        </p:nvSpPr>
        <p:spPr>
          <a:xfrm>
            <a:off x="2548932" y="1439021"/>
            <a:ext cx="409433" cy="50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2060"/>
                </a:solidFill>
              </a:rPr>
              <a:t>5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94B9A150-4EDC-4E6B-B593-BED105856460}"/>
              </a:ext>
            </a:extLst>
          </p:cNvPr>
          <p:cNvSpPr/>
          <p:nvPr/>
        </p:nvSpPr>
        <p:spPr>
          <a:xfrm>
            <a:off x="9248632" y="1942354"/>
            <a:ext cx="409433" cy="50333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>
                <a:solidFill>
                  <a:srgbClr val="002060"/>
                </a:solidFill>
              </a:rPr>
              <a:t>6</a:t>
            </a:r>
            <a:endParaRPr lang="ko-KR" altLang="en-US" sz="2000" b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0668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AR test screen</a:t>
            </a:r>
            <a:endParaRPr 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286B2-09CF-4A6A-B05F-BD37C6B78032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90D7C68-2BE2-455E-BF9A-0DD4A0C60E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294" y="1468467"/>
            <a:ext cx="5120647" cy="24923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22BD1AD-E29B-445F-AAD7-D8A1DC39A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580" y="4032220"/>
            <a:ext cx="2150890" cy="2714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7D19574-C89E-47D8-9B8A-EACEFC5189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04869" y="4032219"/>
            <a:ext cx="2150890" cy="27146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7F18070D-37EE-436E-9DDA-E8451187A5D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677469" y="2924032"/>
            <a:ext cx="6514531" cy="22348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/>
              <a:t>These pictures are screens taken through the AR test of '</a:t>
            </a:r>
            <a:r>
              <a:rPr lang="en-US" altLang="ko-KR" sz="2400"/>
              <a:t> Lee </a:t>
            </a:r>
            <a:r>
              <a:rPr lang="en-US" sz="2400"/>
              <a:t>Jung Myung' student’s house.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000"/>
              <a:t>-&gt; This shows the result of </a:t>
            </a:r>
            <a:r>
              <a:rPr lang="en-US" sz="2000" b="1">
                <a:solidFill>
                  <a:srgbClr val="002060"/>
                </a:solidFill>
              </a:rPr>
              <a:t>recognizing the plane</a:t>
            </a:r>
            <a:r>
              <a:rPr lang="en-US" sz="2000"/>
              <a:t>.</a:t>
            </a: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38543774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252AE8F9-80B5-4050-8D43-9C182DD3D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/>
          <a:lstStyle/>
          <a:p>
            <a:r>
              <a:rPr lang="en-US"/>
              <a:t>Add 3D model</a:t>
            </a:r>
          </a:p>
        </p:txBody>
      </p:sp>
      <p:pic>
        <p:nvPicPr>
          <p:cNvPr id="6" name="그림 5" descr="텍스트, 스크린샷, 모니터, 화면이(가) 표시된 사진&#10;&#10;자동 생성된 설명">
            <a:extLst>
              <a:ext uri="{FF2B5EF4-FFF2-40B4-BE49-F238E27FC236}">
                <a16:creationId xmlns:a16="http://schemas.microsoft.com/office/drawing/2014/main" id="{77D28ED6-C515-48A6-8537-58855823B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7220" y="457201"/>
            <a:ext cx="4404136" cy="5403850"/>
          </a:xfrm>
          <a:prstGeom prst="rect">
            <a:avLst/>
          </a:prstGeom>
          <a:noFill/>
        </p:spPr>
      </p:pic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925A4855-7284-41FF-A890-BA343F054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087054" cy="3811588"/>
          </a:xfrm>
        </p:spPr>
        <p:txBody>
          <a:bodyPr>
            <a:normAutofit/>
          </a:bodyPr>
          <a:lstStyle/>
          <a:p>
            <a:r>
              <a:rPr lang="en-US" sz="2400"/>
              <a:t>A 3D model for changing     3D objects has been added.</a:t>
            </a:r>
          </a:p>
          <a:p>
            <a:endParaRPr lang="en-US" sz="2400"/>
          </a:p>
          <a:p>
            <a:endParaRPr lang="en-US" sz="240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BD286B2-09CF-4A6A-B05F-BD37C6B78032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38FA487-3AF1-4418-92A3-EB00CFEE41E0}"/>
              </a:ext>
            </a:extLst>
          </p:cNvPr>
          <p:cNvSpPr/>
          <p:nvPr/>
        </p:nvSpPr>
        <p:spPr>
          <a:xfrm>
            <a:off x="7588155" y="1583140"/>
            <a:ext cx="545911" cy="105087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BA1BB9B-3D2E-41F4-83F2-E6B0DCC0645B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2429301" y="2197292"/>
            <a:ext cx="5158854" cy="40186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FB0AEEC-878D-4708-9505-1264470037D1}"/>
              </a:ext>
            </a:extLst>
          </p:cNvPr>
          <p:cNvSpPr/>
          <p:nvPr/>
        </p:nvSpPr>
        <p:spPr>
          <a:xfrm>
            <a:off x="895689" y="2386877"/>
            <a:ext cx="1533612" cy="42456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718391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Coding AR Place On Plane</a:t>
            </a:r>
            <a:endParaRPr lang="en-US" dirty="0"/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841833DB-52F2-4814-B5C3-39013B11F2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1471" y="1690688"/>
            <a:ext cx="4893860" cy="5060561"/>
          </a:xfr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CBD286B2-09CF-4A6A-B05F-BD37C6B78032}"/>
              </a:ext>
            </a:extLst>
          </p:cNvPr>
          <p:cNvSpPr/>
          <p:nvPr/>
        </p:nvSpPr>
        <p:spPr>
          <a:xfrm>
            <a:off x="-409433" y="0"/>
            <a:ext cx="409433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1CCF7EC-6594-400A-9E09-68AE7DA16B87}"/>
              </a:ext>
            </a:extLst>
          </p:cNvPr>
          <p:cNvSpPr txBox="1">
            <a:spLocks/>
          </p:cNvSpPr>
          <p:nvPr/>
        </p:nvSpPr>
        <p:spPr>
          <a:xfrm>
            <a:off x="5401093" y="1690687"/>
            <a:ext cx="6663527" cy="5060561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400"/>
              <a:t>The Plane on the Place was coded through C#.</a:t>
            </a:r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endParaRPr lang="en-US" sz="2400"/>
          </a:p>
          <a:p>
            <a:pPr marL="0" indent="0">
              <a:buNone/>
            </a:pPr>
            <a:r>
              <a:rPr lang="en-US" sz="2400">
                <a:highlight>
                  <a:srgbClr val="FFFF00"/>
                </a:highlight>
              </a:rPr>
              <a:t>IF hit -&gt; 3D object show</a:t>
            </a:r>
          </a:p>
          <a:p>
            <a:pPr marL="0" indent="0">
              <a:buNone/>
            </a:pPr>
            <a:r>
              <a:rPr lang="en-US" sz="2400">
                <a:highlight>
                  <a:srgbClr val="FFFF00"/>
                </a:highlight>
              </a:rPr>
              <a:t>IF not hit -&gt; 3D object hide</a:t>
            </a:r>
          </a:p>
          <a:p>
            <a:pPr marL="0" indent="0">
              <a:buNone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9082069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rebuchet MS">
      <a:majorFont>
        <a:latin typeface="Trebuchet MS" panose="020B0603020202020204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HG丸ｺﾞｼｯｸM-PRO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1" id="{75395BB3-1528-4302-A15C-E6A06E822975}" vid="{DF592CA2-00DC-4ACA-BF02-8EB1A2F15D8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Virtual-Reality-PowerPoint-Template</Template>
  <TotalTime>305</TotalTime>
  <Words>146</Words>
  <Application>Microsoft Office PowerPoint</Application>
  <PresentationFormat>와이드스크린</PresentationFormat>
  <Paragraphs>37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6" baseType="lpstr">
      <vt:lpstr>Arial</vt:lpstr>
      <vt:lpstr>Bahnschrift</vt:lpstr>
      <vt:lpstr>Trebuchet MS</vt:lpstr>
      <vt:lpstr>Office 테마</vt:lpstr>
      <vt:lpstr>HCI Term Project</vt:lpstr>
      <vt:lpstr>Unity Version</vt:lpstr>
      <vt:lpstr>Make project</vt:lpstr>
      <vt:lpstr>Initial screen</vt:lpstr>
      <vt:lpstr>STEP</vt:lpstr>
      <vt:lpstr>STEP</vt:lpstr>
      <vt:lpstr>AR test screen</vt:lpstr>
      <vt:lpstr>Add 3D model</vt:lpstr>
      <vt:lpstr>Coding AR Place On Plane</vt:lpstr>
      <vt:lpstr>Demo</vt:lpstr>
      <vt:lpstr>Reference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HCI Term Project</dc:title>
  <dc:creator>leejungmyung</dc:creator>
  <cp:lastModifiedBy>leejungmyung</cp:lastModifiedBy>
  <cp:revision>7</cp:revision>
  <dcterms:created xsi:type="dcterms:W3CDTF">2021-11-26T07:30:04Z</dcterms:created>
  <dcterms:modified xsi:type="dcterms:W3CDTF">2021-11-26T18:33:44Z</dcterms:modified>
</cp:coreProperties>
</file>